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52"/>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87" r:id="rId17"/>
    <p:sldId id="2783" r:id="rId18"/>
    <p:sldId id="2784"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803" r:id="rId32"/>
    <p:sldId id="2776" r:id="rId33"/>
    <p:sldId id="2778" r:id="rId34"/>
    <p:sldId id="2780" r:id="rId35"/>
    <p:sldId id="2775" r:id="rId36"/>
    <p:sldId id="2801" r:id="rId37"/>
    <p:sldId id="2802" r:id="rId38"/>
    <p:sldId id="2782" r:id="rId39"/>
    <p:sldId id="2799" r:id="rId40"/>
    <p:sldId id="2800" r:id="rId41"/>
    <p:sldId id="2731" r:id="rId42"/>
    <p:sldId id="2786" r:id="rId43"/>
    <p:sldId id="2794" r:id="rId44"/>
    <p:sldId id="2792" r:id="rId45"/>
    <p:sldId id="2795" r:id="rId46"/>
    <p:sldId id="2728" r:id="rId47"/>
    <p:sldId id="2729" r:id="rId48"/>
    <p:sldId id="2797" r:id="rId49"/>
    <p:sldId id="2798" r:id="rId50"/>
    <p:sldId id="2730" r:id="rId51"/>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B44A7"/>
    <a:srgbClr val="FF5BD0"/>
    <a:srgbClr val="9D381C"/>
    <a:srgbClr val="B4FFB2"/>
    <a:srgbClr val="00813C"/>
    <a:srgbClr val="EC5798"/>
    <a:srgbClr val="D7FBC8"/>
    <a:srgbClr val="D76F59"/>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52" autoAdjust="0"/>
    <p:restoredTop sz="87745" autoAdjust="0"/>
  </p:normalViewPr>
  <p:slideViewPr>
    <p:cSldViewPr snapToGrid="0">
      <p:cViewPr varScale="1">
        <p:scale>
          <a:sx n="61" d="100"/>
          <a:sy n="61" d="100"/>
        </p:scale>
        <p:origin x="216" y="76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8/19/19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15</a:t>
            </a:fld>
            <a:endParaRPr lang="en-US"/>
          </a:p>
        </p:txBody>
      </p:sp>
    </p:spTree>
    <p:extLst>
      <p:ext uri="{BB962C8B-B14F-4D97-AF65-F5344CB8AC3E}">
        <p14:creationId xmlns:p14="http://schemas.microsoft.com/office/powerpoint/2010/main" val="409283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2893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8/19/19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em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2.tiff"/><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8.png"/><Relationship Id="rId4" Type="http://schemas.openxmlformats.org/officeDocument/2006/relationships/image" Target="../media/image33.gi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77815" y="580274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1043876" cy="369332"/>
          </a:xfrm>
          <a:prstGeom prst="rect">
            <a:avLst/>
          </a:prstGeom>
          <a:noFill/>
        </p:spPr>
        <p:txBody>
          <a:bodyPr wrap="none" rtlCol="0">
            <a:spAutoFit/>
          </a:bodyPr>
          <a:lstStyle/>
          <a:p>
            <a:r>
              <a:rPr lang="en-US" dirty="0">
                <a:solidFill>
                  <a:schemeClr val="accent1">
                    <a:lumMod val="25000"/>
                  </a:schemeClr>
                </a:solidFill>
              </a:rPr>
              <a:t>voyages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err="1"/>
              <a:t>KContainer</a:t>
            </a:r>
            <a:r>
              <a:rPr lang="en-US" dirty="0"/>
              <a:t>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344491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4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690821"/>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0" idx="0"/>
            <a:endCxn id="44" idx="3"/>
          </p:cNvCxnSpPr>
          <p:nvPr/>
        </p:nvCxnSpPr>
        <p:spPr>
          <a:xfrm rot="16200000" flipV="1">
            <a:off x="3341311" y="1243830"/>
            <a:ext cx="1204298" cy="312353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Tree>
    <p:extLst>
      <p:ext uri="{BB962C8B-B14F-4D97-AF65-F5344CB8AC3E}">
        <p14:creationId xmlns:p14="http://schemas.microsoft.com/office/powerpoint/2010/main" val="221753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5" name="Rectangle 4">
            <a:extLst>
              <a:ext uri="{FF2B5EF4-FFF2-40B4-BE49-F238E27FC236}">
                <a16:creationId xmlns:a16="http://schemas.microsoft.com/office/drawing/2014/main" id="{46E5F908-A2BC-4341-87A3-ABBF34B68629}"/>
              </a:ext>
            </a:extLst>
          </p:cNvPr>
          <p:cNvSpPr/>
          <p:nvPr/>
        </p:nvSpPr>
        <p:spPr>
          <a:xfrm>
            <a:off x="9372600" y="1714499"/>
            <a:ext cx="1845128"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Inventory JEE App</a:t>
            </a:r>
          </a:p>
          <a:p>
            <a:pPr algn="ctr"/>
            <a:r>
              <a:rPr lang="en-US" sz="1200" dirty="0"/>
              <a:t>JMS listener</a:t>
            </a:r>
          </a:p>
        </p:txBody>
      </p:sp>
      <p:sp>
        <p:nvSpPr>
          <p:cNvPr id="6" name="Rectangle 5">
            <a:extLst>
              <a:ext uri="{FF2B5EF4-FFF2-40B4-BE49-F238E27FC236}">
                <a16:creationId xmlns:a16="http://schemas.microsoft.com/office/drawing/2014/main" id="{B53C0033-8D9E-604C-9B28-5FDD36C6C800}"/>
              </a:ext>
            </a:extLst>
          </p:cNvPr>
          <p:cNvSpPr/>
          <p:nvPr/>
        </p:nvSpPr>
        <p:spPr>
          <a:xfrm>
            <a:off x="9200341" y="1168380"/>
            <a:ext cx="2349402" cy="22161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TWAS</a:t>
            </a:r>
          </a:p>
        </p:txBody>
      </p:sp>
      <p:sp>
        <p:nvSpPr>
          <p:cNvPr id="7" name="Rectangle 6">
            <a:extLst>
              <a:ext uri="{FF2B5EF4-FFF2-40B4-BE49-F238E27FC236}">
                <a16:creationId xmlns:a16="http://schemas.microsoft.com/office/drawing/2014/main" id="{3544A235-B4DC-0446-A2FD-C7DAEC5F0F98}"/>
              </a:ext>
            </a:extLst>
          </p:cNvPr>
          <p:cNvSpPr/>
          <p:nvPr/>
        </p:nvSpPr>
        <p:spPr>
          <a:xfrm>
            <a:off x="6629400"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8132861"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9970"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43087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81481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43087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8378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52532"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29125"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76621"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07327"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414100" y="2848178"/>
            <a:ext cx="1578592" cy="116077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6052904" y="2399858"/>
            <a:ext cx="954083"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5" idx="1"/>
          </p:cNvCxnSpPr>
          <p:nvPr/>
        </p:nvCxnSpPr>
        <p:spPr>
          <a:xfrm flipV="1">
            <a:off x="7327596" y="2171699"/>
            <a:ext cx="2045004" cy="22815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926011" y="2865382"/>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5" idx="0"/>
            <a:endCxn id="31" idx="2"/>
          </p:cNvCxnSpPr>
          <p:nvPr/>
        </p:nvCxnSpPr>
        <p:spPr>
          <a:xfrm rot="16200000" flipH="1" flipV="1">
            <a:off x="8801337" y="264164"/>
            <a:ext cx="43492" cy="2944162"/>
          </a:xfrm>
          <a:prstGeom prst="bentConnector4">
            <a:avLst>
              <a:gd name="adj1" fmla="val -525614"/>
              <a:gd name="adj2" fmla="val 65668"/>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83936" y="1731411"/>
            <a:ext cx="946458"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p:cNvCxnSpPr>
          <p:nvPr/>
        </p:nvCxnSpPr>
        <p:spPr>
          <a:xfrm rot="10800000" flipV="1">
            <a:off x="3133612" y="1731410"/>
            <a:ext cx="1681203" cy="248644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76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45</a:t>
            </a:fld>
            <a:endParaRPr lang="en-US"/>
          </a:p>
        </p:txBody>
      </p:sp>
    </p:spTree>
    <p:extLst>
      <p:ext uri="{BB962C8B-B14F-4D97-AF65-F5344CB8AC3E}">
        <p14:creationId xmlns:p14="http://schemas.microsoft.com/office/powerpoint/2010/main" val="4235636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47</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p:txBody>
          <a:bodyPr/>
          <a:lstStyle/>
          <a:p>
            <a:fld id="{C565C23E-6D76-459C-BC14-A9049E4EE889}" type="slidenum">
              <a:rPr lang="en-US" smtClean="0"/>
              <a:t>48</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689113" y="450573"/>
            <a:ext cx="8163057" cy="5736217"/>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A8647C-0F18-F344-8609-AC56CC1154DB}"/>
              </a:ext>
            </a:extLst>
          </p:cNvPr>
          <p:cNvSpPr txBox="1"/>
          <p:nvPr/>
        </p:nvSpPr>
        <p:spPr>
          <a:xfrm>
            <a:off x="4379843" y="450574"/>
            <a:ext cx="3061416" cy="369332"/>
          </a:xfrm>
          <a:prstGeom prst="rect">
            <a:avLst/>
          </a:prstGeom>
          <a:noFill/>
        </p:spPr>
        <p:txBody>
          <a:bodyPr wrap="none" rtlCol="0">
            <a:spAutoFit/>
          </a:bodyPr>
          <a:lstStyle/>
          <a:p>
            <a:r>
              <a:rPr lang="en-US" dirty="0"/>
              <a:t>Kc-container-shipment context</a:t>
            </a:r>
          </a:p>
        </p:txBody>
      </p:sp>
      <p:sp>
        <p:nvSpPr>
          <p:cNvPr id="5" name="Freeform 4">
            <a:extLst>
              <a:ext uri="{FF2B5EF4-FFF2-40B4-BE49-F238E27FC236}">
                <a16:creationId xmlns:a16="http://schemas.microsoft.com/office/drawing/2014/main" id="{84F92809-0390-E241-86D7-B172F2993794}"/>
              </a:ext>
            </a:extLst>
          </p:cNvPr>
          <p:cNvSpPr/>
          <p:nvPr/>
        </p:nvSpPr>
        <p:spPr>
          <a:xfrm>
            <a:off x="1575880" y="1384022"/>
            <a:ext cx="2803963" cy="3226889"/>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A6EDF67-19AC-2E42-BA18-DDE123D40BC7}"/>
              </a:ext>
            </a:extLst>
          </p:cNvPr>
          <p:cNvSpPr txBox="1"/>
          <p:nvPr/>
        </p:nvSpPr>
        <p:spPr>
          <a:xfrm>
            <a:off x="2245845" y="1772810"/>
            <a:ext cx="1512658" cy="369332"/>
          </a:xfrm>
          <a:prstGeom prst="rect">
            <a:avLst/>
          </a:prstGeom>
          <a:noFill/>
        </p:spPr>
        <p:txBody>
          <a:bodyPr wrap="none" rtlCol="0">
            <a:spAutoFit/>
          </a:bodyPr>
          <a:lstStyle/>
          <a:p>
            <a:r>
              <a:rPr lang="en-US" dirty="0"/>
              <a:t>Order Context</a:t>
            </a:r>
          </a:p>
        </p:txBody>
      </p:sp>
      <p:sp>
        <p:nvSpPr>
          <p:cNvPr id="8" name="Freeform 7">
            <a:extLst>
              <a:ext uri="{FF2B5EF4-FFF2-40B4-BE49-F238E27FC236}">
                <a16:creationId xmlns:a16="http://schemas.microsoft.com/office/drawing/2014/main" id="{79BF872E-2EA1-8048-9920-2945243AC870}"/>
              </a:ext>
            </a:extLst>
          </p:cNvPr>
          <p:cNvSpPr/>
          <p:nvPr/>
        </p:nvSpPr>
        <p:spPr>
          <a:xfrm>
            <a:off x="4649821" y="1614791"/>
            <a:ext cx="3949522" cy="3540869"/>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D96588-7100-3F4E-8E14-19142BD39C3C}"/>
              </a:ext>
            </a:extLst>
          </p:cNvPr>
          <p:cNvSpPr txBox="1"/>
          <p:nvPr/>
        </p:nvSpPr>
        <p:spPr>
          <a:xfrm>
            <a:off x="5928601" y="1984124"/>
            <a:ext cx="1991764" cy="369332"/>
          </a:xfrm>
          <a:prstGeom prst="rect">
            <a:avLst/>
          </a:prstGeom>
          <a:noFill/>
        </p:spPr>
        <p:txBody>
          <a:bodyPr wrap="none" rtlCol="0">
            <a:spAutoFit/>
          </a:bodyPr>
          <a:lstStyle/>
          <a:p>
            <a:r>
              <a:rPr lang="en-US" dirty="0"/>
              <a:t>Container  Context</a:t>
            </a:r>
          </a:p>
        </p:txBody>
      </p:sp>
      <p:sp>
        <p:nvSpPr>
          <p:cNvPr id="10" name="Rectangle 9">
            <a:extLst>
              <a:ext uri="{FF2B5EF4-FFF2-40B4-BE49-F238E27FC236}">
                <a16:creationId xmlns:a16="http://schemas.microsoft.com/office/drawing/2014/main" id="{C6FB49FE-0AC0-9240-8F38-7DD725E4E8AE}"/>
              </a:ext>
            </a:extLst>
          </p:cNvPr>
          <p:cNvSpPr/>
          <p:nvPr/>
        </p:nvSpPr>
        <p:spPr>
          <a:xfrm>
            <a:off x="2520661" y="2610720"/>
            <a:ext cx="914400"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Order</a:t>
            </a:r>
          </a:p>
        </p:txBody>
      </p:sp>
      <p:sp>
        <p:nvSpPr>
          <p:cNvPr id="11" name="Rectangle 10">
            <a:extLst>
              <a:ext uri="{FF2B5EF4-FFF2-40B4-BE49-F238E27FC236}">
                <a16:creationId xmlns:a16="http://schemas.microsoft.com/office/drawing/2014/main" id="{778DE887-D624-9D47-8F60-D56D3B1936E9}"/>
              </a:ext>
            </a:extLst>
          </p:cNvPr>
          <p:cNvSpPr/>
          <p:nvPr/>
        </p:nvSpPr>
        <p:spPr>
          <a:xfrm>
            <a:off x="6167381" y="2916647"/>
            <a:ext cx="1512657"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Container</a:t>
            </a:r>
          </a:p>
        </p:txBody>
      </p:sp>
    </p:spTree>
    <p:extLst>
      <p:ext uri="{BB962C8B-B14F-4D97-AF65-F5344CB8AC3E}">
        <p14:creationId xmlns:p14="http://schemas.microsoft.com/office/powerpoint/2010/main" val="2979776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197195</TotalTime>
  <Words>2473</Words>
  <Application>Microsoft Macintosh PowerPoint</Application>
  <PresentationFormat>Widescreen</PresentationFormat>
  <Paragraphs>1111</Paragraphs>
  <Slides>49</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KContainer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Container Management Service</vt:lpstr>
      <vt:lpstr>PowerPoint Presentation</vt:lpstr>
      <vt:lpstr>PowerPoint Presentation</vt:lpstr>
      <vt:lpstr>PowerPoint Presentation</vt:lpstr>
      <vt:lpstr>Container Bounded Context</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2661</cp:revision>
  <cp:lastPrinted>2016-03-10T02:30:19Z</cp:lastPrinted>
  <dcterms:created xsi:type="dcterms:W3CDTF">2015-06-25T15:18:43Z</dcterms:created>
  <dcterms:modified xsi:type="dcterms:W3CDTF">2019-08-21T04:36:43Z</dcterms:modified>
</cp:coreProperties>
</file>